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71331-04D8-7348-8E4C-35E80E98B63A}" type="datetimeFigureOut">
              <a:rPr kumimoji="1" lang="ko-Kore-KR" altLang="en-US" smtClean="0"/>
              <a:t>2023. 3. 25.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487A7-5A39-0D44-9767-B9A813311F5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505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규제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선형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487A7-5A39-0D44-9767-B9A813311F5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01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규제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선형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: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데이터에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적합하면서도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회귀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계수가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기하급수적으로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커지는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제어하는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487A7-5A39-0D44-9767-B9A813311F5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6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46.png"/><Relationship Id="rId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46.png"/><Relationship Id="rId4" Type="http://schemas.openxmlformats.org/officeDocument/2006/relationships/image" Target="../media/image61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86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9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4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5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9501" y="1649689"/>
            <a:ext cx="13972735" cy="6986335"/>
            <a:chOff x="2629501" y="1649689"/>
            <a:chExt cx="13972735" cy="6986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9501" y="1649689"/>
              <a:ext cx="13972735" cy="69863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7232" y="3902156"/>
            <a:ext cx="12605785" cy="2059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0508" y="2178307"/>
            <a:ext cx="9019949" cy="2922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05963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5473" y="78413"/>
            <a:ext cx="2971469" cy="4063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0461" y="2717919"/>
            <a:ext cx="2085986" cy="41518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3835" y="859539"/>
            <a:ext cx="2086728" cy="1519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0810" y="2717919"/>
            <a:ext cx="3825729" cy="7179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231" y="5008"/>
            <a:ext cx="505963" cy="529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69" cy="4063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362" y="799757"/>
            <a:ext cx="2016725" cy="666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581681"/>
            <a:ext cx="8355992" cy="2156701"/>
            <a:chOff x="1337640" y="1581681"/>
            <a:chExt cx="8355992" cy="2156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581681"/>
              <a:ext cx="8355992" cy="2156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738382"/>
            <a:ext cx="12123191" cy="6187925"/>
            <a:chOff x="1337640" y="3738382"/>
            <a:chExt cx="12123191" cy="6187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640" y="3738382"/>
              <a:ext cx="12123191" cy="6187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231" y="5008"/>
            <a:ext cx="505963" cy="529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69" cy="4063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362" y="799757"/>
            <a:ext cx="2812144" cy="667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6171429" cy="1413084"/>
            <a:chOff x="1337640" y="1376592"/>
            <a:chExt cx="6171429" cy="1413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376592"/>
              <a:ext cx="6171429" cy="14130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077784"/>
            <a:ext cx="15873930" cy="1614369"/>
            <a:chOff x="1337640" y="3077784"/>
            <a:chExt cx="15873930" cy="1614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640" y="3077784"/>
              <a:ext cx="15873930" cy="1614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3786" y="1695404"/>
            <a:ext cx="13972735" cy="6986335"/>
            <a:chOff x="2583786" y="1695404"/>
            <a:chExt cx="13972735" cy="6986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3786" y="1695404"/>
              <a:ext cx="13972735" cy="69863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680" y="4230890"/>
            <a:ext cx="11572451" cy="20524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362" y="799757"/>
            <a:ext cx="3415821" cy="667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595292"/>
            <a:ext cx="12431961" cy="1820744"/>
            <a:chOff x="1337640" y="1595292"/>
            <a:chExt cx="12431961" cy="18207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595292"/>
              <a:ext cx="12431961" cy="1820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593973"/>
            <a:ext cx="13941528" cy="6691741"/>
            <a:chOff x="1337640" y="3593973"/>
            <a:chExt cx="13941528" cy="66917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640" y="3593973"/>
              <a:ext cx="13941528" cy="6691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2725363" cy="667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12257393" cy="1852644"/>
            <a:chOff x="1337640" y="1376592"/>
            <a:chExt cx="12257393" cy="18526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1376592"/>
              <a:ext cx="12257393" cy="1852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508473"/>
            <a:ext cx="14016811" cy="6502704"/>
            <a:chOff x="1337640" y="3508473"/>
            <a:chExt cx="14016811" cy="65027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3508473"/>
              <a:ext cx="14016811" cy="65027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2140668" cy="66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390058"/>
            <a:ext cx="6171429" cy="3752799"/>
            <a:chOff x="0" y="1390058"/>
            <a:chExt cx="6171429" cy="37527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90058"/>
              <a:ext cx="6171429" cy="3752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70062" y="1448902"/>
            <a:ext cx="6171429" cy="3752799"/>
            <a:chOff x="6070062" y="1448902"/>
            <a:chExt cx="6171429" cy="37527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0062" y="1448902"/>
              <a:ext cx="6171429" cy="3752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1491" y="1448902"/>
            <a:ext cx="6171429" cy="3752799"/>
            <a:chOff x="12241491" y="1448902"/>
            <a:chExt cx="6171429" cy="37527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1491" y="1448902"/>
              <a:ext cx="6171429" cy="3752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5229240"/>
            <a:ext cx="6171429" cy="3752799"/>
            <a:chOff x="0" y="5229240"/>
            <a:chExt cx="6171429" cy="37527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29240"/>
              <a:ext cx="6171429" cy="3752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143" y="5316550"/>
            <a:ext cx="6171429" cy="3693028"/>
            <a:chOff x="6057143" y="5316550"/>
            <a:chExt cx="6171429" cy="36930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5316550"/>
              <a:ext cx="6171429" cy="3693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14286" y="5316550"/>
            <a:ext cx="6171429" cy="3752799"/>
            <a:chOff x="12114286" y="5316550"/>
            <a:chExt cx="6171429" cy="37527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4286" y="5316550"/>
              <a:ext cx="6171429" cy="37527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2140668" cy="66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1996" y="1559056"/>
            <a:ext cx="6171429" cy="3752799"/>
            <a:chOff x="-91996" y="1559056"/>
            <a:chExt cx="6171429" cy="37527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996" y="1559056"/>
              <a:ext cx="6171429" cy="3752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559056"/>
            <a:ext cx="6171429" cy="3693028"/>
            <a:chOff x="6057143" y="1559056"/>
            <a:chExt cx="6171429" cy="3693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1559056"/>
              <a:ext cx="6171429" cy="369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4286" y="1618828"/>
            <a:ext cx="6171429" cy="3693028"/>
            <a:chOff x="12114286" y="1618828"/>
            <a:chExt cx="6171429" cy="36930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1618828"/>
              <a:ext cx="6171429" cy="3693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1996" y="5311856"/>
            <a:ext cx="6171429" cy="3752799"/>
            <a:chOff x="-91996" y="5311856"/>
            <a:chExt cx="6171429" cy="37527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96" y="5311856"/>
              <a:ext cx="6171429" cy="3752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9759" y="5311856"/>
            <a:ext cx="6171429" cy="3693028"/>
            <a:chOff x="6139759" y="5311856"/>
            <a:chExt cx="6171429" cy="36930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59" y="5311856"/>
              <a:ext cx="6171429" cy="3693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1188" y="5311856"/>
            <a:ext cx="5946988" cy="3752799"/>
            <a:chOff x="12311188" y="5311856"/>
            <a:chExt cx="5946988" cy="37527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1188" y="5311856"/>
              <a:ext cx="5946988" cy="37527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4288830" cy="667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13863671" cy="1627291"/>
            <a:chOff x="1337640" y="1376592"/>
            <a:chExt cx="13863671" cy="16272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1376592"/>
              <a:ext cx="13863671" cy="1627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334347"/>
            <a:ext cx="11490426" cy="6841212"/>
            <a:chOff x="1337640" y="3334347"/>
            <a:chExt cx="11490426" cy="68412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3334347"/>
              <a:ext cx="11490426" cy="68412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5084249" cy="667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404130"/>
            <a:ext cx="13531326" cy="1581050"/>
            <a:chOff x="1337640" y="1404130"/>
            <a:chExt cx="13531326" cy="15810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1404130"/>
              <a:ext cx="13531326" cy="15810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260568"/>
            <a:ext cx="11454099" cy="6655235"/>
            <a:chOff x="1337640" y="3260568"/>
            <a:chExt cx="11454099" cy="6655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3260568"/>
              <a:ext cx="11454099" cy="66552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913" y="-499941"/>
            <a:ext cx="18345342" cy="4017630"/>
            <a:chOff x="-13913" y="-499941"/>
            <a:chExt cx="18345342" cy="4017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913" y="-499941"/>
              <a:ext cx="18345342" cy="40176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312" y="4666329"/>
            <a:ext cx="5576025" cy="16347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9925" y="5053335"/>
            <a:ext cx="6713451" cy="37093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5111630" cy="667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13253299" cy="1526878"/>
            <a:chOff x="1337640" y="1376592"/>
            <a:chExt cx="13253299" cy="15268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1376592"/>
              <a:ext cx="13253299" cy="1526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3210612"/>
            <a:ext cx="12646427" cy="6687186"/>
            <a:chOff x="1337640" y="3210612"/>
            <a:chExt cx="12646427" cy="6687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3210612"/>
              <a:ext cx="12646427" cy="66871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4661344" cy="667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10471016" cy="2544854"/>
            <a:chOff x="1337640" y="1376592"/>
            <a:chExt cx="10471016" cy="25448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1376592"/>
              <a:ext cx="10471016" cy="2544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7408" y="4196833"/>
            <a:ext cx="14412309" cy="6067290"/>
            <a:chOff x="1087408" y="4196833"/>
            <a:chExt cx="14412309" cy="6067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408" y="4196833"/>
              <a:ext cx="14412309" cy="60672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5543173" cy="702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15636274" cy="2531122"/>
            <a:chOff x="1337640" y="1376592"/>
            <a:chExt cx="15636274" cy="25311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1376592"/>
              <a:ext cx="15636274" cy="25311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2725363" cy="6669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93260" cy="4048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06258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76592"/>
            <a:ext cx="11295890" cy="2158450"/>
            <a:chOff x="1337640" y="1376592"/>
            <a:chExt cx="11295890" cy="215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376592"/>
              <a:ext cx="11295890" cy="2158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782" y="3535042"/>
            <a:ext cx="12734551" cy="6547452"/>
            <a:chOff x="1154782" y="3535042"/>
            <a:chExt cx="12734551" cy="65474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782" y="3535042"/>
              <a:ext cx="12734551" cy="6547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3786" y="1695404"/>
            <a:ext cx="13972735" cy="6986335"/>
            <a:chOff x="2583786" y="1695404"/>
            <a:chExt cx="13972735" cy="6986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3786" y="1695404"/>
              <a:ext cx="13972735" cy="69863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680" y="4230890"/>
            <a:ext cx="10317023" cy="20589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5774173" cy="6691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88212"/>
            <a:ext cx="15498075" cy="1458924"/>
            <a:chOff x="1337640" y="1388212"/>
            <a:chExt cx="15498075" cy="1458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388212"/>
              <a:ext cx="15498075" cy="14589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362" y="3065142"/>
            <a:ext cx="5427116" cy="669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7640" y="3653597"/>
            <a:ext cx="14889958" cy="3922615"/>
            <a:chOff x="1337640" y="3653597"/>
            <a:chExt cx="14889958" cy="3922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640" y="3653597"/>
              <a:ext cx="14889958" cy="392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6225" y="862901"/>
            <a:ext cx="1995680" cy="15201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1116" y="2956411"/>
            <a:ext cx="7939366" cy="56750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7716" y="817187"/>
            <a:ext cx="11188642" cy="15188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13332" y="2662286"/>
            <a:ext cx="16444418" cy="51323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5483116" cy="66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88212"/>
            <a:ext cx="15326646" cy="6421964"/>
            <a:chOff x="1337640" y="1388212"/>
            <a:chExt cx="15326646" cy="6421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388212"/>
              <a:ext cx="15326646" cy="6421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7720" y="817187"/>
            <a:ext cx="9484718" cy="15188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4130" y="2831488"/>
            <a:ext cx="15433390" cy="44923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3786" y="1695404"/>
            <a:ext cx="13972735" cy="6986335"/>
            <a:chOff x="2583786" y="1695404"/>
            <a:chExt cx="13972735" cy="6986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3786" y="1695404"/>
              <a:ext cx="13972735" cy="69863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677" y="4230888"/>
            <a:ext cx="15271213" cy="20589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3969897" cy="6688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638284"/>
            <a:ext cx="13665969" cy="6748208"/>
            <a:chOff x="1337640" y="1638284"/>
            <a:chExt cx="13665969" cy="67482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638284"/>
              <a:ext cx="13665969" cy="6748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1479" cy="406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7720" y="817187"/>
            <a:ext cx="8602747" cy="15188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4130" y="2585083"/>
            <a:ext cx="15421885" cy="44607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3174716" cy="6688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88212"/>
            <a:ext cx="8798567" cy="4334588"/>
            <a:chOff x="1337640" y="1388212"/>
            <a:chExt cx="8798567" cy="43345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1388212"/>
              <a:ext cx="8798567" cy="43345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5997085"/>
            <a:ext cx="11500264" cy="3984174"/>
            <a:chOff x="1337640" y="5997085"/>
            <a:chExt cx="11500264" cy="39841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640" y="5997085"/>
              <a:ext cx="11500264" cy="3984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7720" y="817187"/>
            <a:ext cx="8602756" cy="15188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4130" y="2922917"/>
            <a:ext cx="15015809" cy="44688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3174716" cy="6688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88212"/>
            <a:ext cx="12308318" cy="6728547"/>
            <a:chOff x="1337640" y="1388212"/>
            <a:chExt cx="12308318" cy="67285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1388212"/>
              <a:ext cx="12308318" cy="67285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2470087" cy="6795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88212"/>
            <a:ext cx="11392193" cy="4575178"/>
            <a:chOff x="1337640" y="1388212"/>
            <a:chExt cx="11392193" cy="45751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1388212"/>
              <a:ext cx="11392193" cy="4575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6123390"/>
            <a:ext cx="10116846" cy="3709510"/>
            <a:chOff x="1337640" y="6123390"/>
            <a:chExt cx="10116846" cy="3709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640" y="6123390"/>
              <a:ext cx="10116846" cy="37095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3632535" cy="66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7408" y="1774797"/>
            <a:ext cx="10738585" cy="7903013"/>
            <a:chOff x="1087408" y="1774797"/>
            <a:chExt cx="10738585" cy="79030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408" y="1774797"/>
              <a:ext cx="10738585" cy="79030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3174716" cy="6688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388212"/>
            <a:ext cx="13533972" cy="4560899"/>
            <a:chOff x="1337640" y="1388212"/>
            <a:chExt cx="13533972" cy="45608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1388212"/>
              <a:ext cx="13533972" cy="45608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362" y="799757"/>
            <a:ext cx="4802582" cy="6688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0497" y="1388212"/>
            <a:ext cx="16032288" cy="2086074"/>
            <a:chOff x="1360497" y="1388212"/>
            <a:chExt cx="16032288" cy="2086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497" y="1388212"/>
              <a:ext cx="16032288" cy="20860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9082" y="687382"/>
            <a:ext cx="4520708" cy="15171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6155" y="2332240"/>
            <a:ext cx="15365467" cy="19777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255" y="-19876"/>
            <a:ext cx="5173664" cy="10347122"/>
            <a:chOff x="-119255" y="-19876"/>
            <a:chExt cx="5173664" cy="10347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255" y="-19876"/>
              <a:ext cx="5173664" cy="10347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5339" y="3224678"/>
            <a:ext cx="11258574" cy="3665093"/>
            <a:chOff x="5715339" y="3224678"/>
            <a:chExt cx="11258574" cy="3665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339" y="3224678"/>
              <a:ext cx="11258574" cy="36650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0508" y="3698719"/>
            <a:ext cx="9019949" cy="2922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71202" y="5008"/>
            <a:ext cx="647258" cy="529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91568" y="78413"/>
            <a:ext cx="1311831" cy="40630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231" y="5008"/>
            <a:ext cx="510315" cy="529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9082" y="687382"/>
            <a:ext cx="4591623" cy="1516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6155" y="2332240"/>
            <a:ext cx="15202448" cy="43638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473" y="78413"/>
            <a:ext cx="2907184" cy="40631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379" y="-114286"/>
            <a:ext cx="18550062" cy="10573535"/>
            <a:chOff x="-99379" y="-114286"/>
            <a:chExt cx="18550062" cy="105735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379" y="-114286"/>
              <a:ext cx="18550062" cy="105735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6084" y="3755216"/>
            <a:ext cx="9569491" cy="4299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02" y="5008"/>
            <a:ext cx="647258" cy="529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77965" cy="406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71" y="1348571"/>
            <a:ext cx="5723810" cy="8033700"/>
            <a:chOff x="68571" y="1348571"/>
            <a:chExt cx="5723810" cy="80337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1" y="1348571"/>
              <a:ext cx="5723810" cy="80337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48571"/>
            <a:ext cx="6171429" cy="8056557"/>
            <a:chOff x="6057143" y="1348571"/>
            <a:chExt cx="6171429" cy="80565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1348571"/>
              <a:ext cx="6171429" cy="8056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571" y="1348571"/>
            <a:ext cx="5693143" cy="8205714"/>
            <a:chOff x="12592571" y="1348571"/>
            <a:chExt cx="5693143" cy="820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2571" y="1348571"/>
              <a:ext cx="5693143" cy="820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02" y="5008"/>
            <a:ext cx="647258" cy="529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67041" cy="4048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3368" y="687383"/>
            <a:ext cx="8563604" cy="1598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640" y="2999925"/>
            <a:ext cx="5111795" cy="1131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9688" y="4842580"/>
            <a:ext cx="5236262" cy="11314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8009" y="3038247"/>
            <a:ext cx="11328706" cy="15935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69913" y="5057259"/>
            <a:ext cx="2035792" cy="680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02" y="5008"/>
            <a:ext cx="647258" cy="529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5473" y="78413"/>
            <a:ext cx="2967041" cy="4048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9082" y="687382"/>
            <a:ext cx="7021489" cy="15188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228" y="2389304"/>
            <a:ext cx="12377821" cy="22064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0508" y="2178307"/>
            <a:ext cx="9019949" cy="2922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05963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5473" y="78413"/>
            <a:ext cx="2971469" cy="4063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363" y="799756"/>
            <a:ext cx="5668411" cy="667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0101" y="1405163"/>
            <a:ext cx="10602736" cy="4761101"/>
            <a:chOff x="1310101" y="1405163"/>
            <a:chExt cx="10602736" cy="47611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101" y="1405163"/>
              <a:ext cx="10602736" cy="47611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362" y="6299657"/>
            <a:ext cx="2485021" cy="6673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7640" y="6905063"/>
            <a:ext cx="13984293" cy="2764019"/>
            <a:chOff x="1337640" y="6905063"/>
            <a:chExt cx="13984293" cy="2764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640" y="6905063"/>
              <a:ext cx="13984293" cy="2764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6670" y="2178307"/>
            <a:ext cx="9086797" cy="29179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9231" y="5008"/>
            <a:ext cx="505963" cy="52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5473" y="78413"/>
            <a:ext cx="2971469" cy="4063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363" y="799757"/>
            <a:ext cx="2696868" cy="667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363" y="3888009"/>
            <a:ext cx="2840278" cy="667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1703351"/>
            <a:ext cx="16266226" cy="1844614"/>
            <a:chOff x="1337640" y="1703351"/>
            <a:chExt cx="16266226" cy="18446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640" y="1703351"/>
              <a:ext cx="16266226" cy="1844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40" y="4784293"/>
            <a:ext cx="8152971" cy="3168453"/>
            <a:chOff x="1337640" y="4784293"/>
            <a:chExt cx="8152971" cy="31684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640" y="4784293"/>
              <a:ext cx="8152971" cy="3168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</Words>
  <Application>Microsoft Macintosh PowerPoint</Application>
  <PresentationFormat>사용자 지정</PresentationFormat>
  <Paragraphs>4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Apple SD Gothic Neo</vt:lpstr>
      <vt:lpstr>Arial</vt:lpstr>
      <vt:lpstr>Calibri</vt:lpstr>
      <vt:lpstr>Helvetica Neue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김상훈</cp:lastModifiedBy>
  <cp:revision>3</cp:revision>
  <dcterms:created xsi:type="dcterms:W3CDTF">2022-12-06T10:38:34Z</dcterms:created>
  <dcterms:modified xsi:type="dcterms:W3CDTF">2023-03-25T13:41:38Z</dcterms:modified>
</cp:coreProperties>
</file>